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9" r:id="rId5"/>
    <p:sldId id="268" r:id="rId6"/>
    <p:sldId id="266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 autoAdjust="0"/>
    <p:restoredTop sz="94660"/>
  </p:normalViewPr>
  <p:slideViewPr>
    <p:cSldViewPr>
      <p:cViewPr>
        <p:scale>
          <a:sx n="53" d="100"/>
          <a:sy n="53" d="100"/>
        </p:scale>
        <p:origin x="-166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18709"/>
            <a:ext cx="6400800" cy="1356865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Мезенская 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роспись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Изобразительное искусство 5 класс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Картинки по запросу мезенская роспис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3" y="1196752"/>
            <a:ext cx="3421957" cy="34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мезенская роспись по дере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" y="404664"/>
            <a:ext cx="45183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0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-Vaio\Desktop\64353355_1285167484_0f07e32195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23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ny-Vaio\Desktop\64353355_1285167484_0f07e32195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935054" cy="26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ny-Vaio\Desktop\64353355_1285167484_0f07e32195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9"/>
          <a:stretch/>
        </p:blipFill>
        <p:spPr bwMode="auto">
          <a:xfrm>
            <a:off x="64918" y="5287576"/>
            <a:ext cx="977640" cy="1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365504" cy="42379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Мезе́нская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ро́спись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де́реву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, или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палащельская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роспись — тип росписи домашней утвари — прялок, ковшей, коробов, братин, сложившийся к концу XIX века в низовьях реки Мезень. Самая древняя</a:t>
            </a: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датированная прялка с мезенской росписью относится к 1815 году, хотя изобразительные мотивы подобной росписи встречаются в рукописных книгах XVIII века, выполненных в мезенском регионе.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мезенская роспись по дерев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2" r="48404" b="24067"/>
          <a:stretch/>
        </p:blipFill>
        <p:spPr bwMode="auto">
          <a:xfrm>
            <a:off x="3131840" y="4293096"/>
            <a:ext cx="3704956" cy="2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3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Мезенская роспись отличается от других традиционных росписей цветовой  сдержанностью и отточенной графикой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Comic Sans MS" panose="030F0702030302020204" pitchFamily="66" charset="0"/>
              </a:rPr>
              <a:t>Д</a:t>
            </a:r>
            <a:r>
              <a:rPr lang="ru-RU" sz="2400" dirty="0" smtClean="0">
                <a:latin typeface="Comic Sans MS" panose="030F0702030302020204" pitchFamily="66" charset="0"/>
              </a:rPr>
              <a:t>ва </a:t>
            </a:r>
            <a:r>
              <a:rPr lang="ru-RU" sz="2400" dirty="0">
                <a:latin typeface="Comic Sans MS" panose="030F0702030302020204" pitchFamily="66" charset="0"/>
              </a:rPr>
              <a:t>цвета: чёрный — </a:t>
            </a:r>
            <a:r>
              <a:rPr lang="ru-RU" sz="2400" dirty="0" smtClean="0">
                <a:latin typeface="Comic Sans MS" panose="030F0702030302020204" pitchFamily="66" charset="0"/>
              </a:rPr>
              <a:t>сажа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и </a:t>
            </a:r>
            <a:r>
              <a:rPr lang="ru-RU" sz="2400" dirty="0">
                <a:latin typeface="Comic Sans MS" panose="030F0702030302020204" pitchFamily="66" charset="0"/>
              </a:rPr>
              <a:t>красный — «</a:t>
            </a:r>
            <a:r>
              <a:rPr lang="ru-RU" sz="2400" dirty="0" smtClean="0">
                <a:latin typeface="Comic Sans MS" panose="030F0702030302020204" pitchFamily="66" charset="0"/>
              </a:rPr>
              <a:t>земляная </a:t>
            </a:r>
            <a:r>
              <a:rPr lang="ru-RU" sz="2400" dirty="0">
                <a:latin typeface="Comic Sans MS" panose="030F0702030302020204" pitchFamily="66" charset="0"/>
              </a:rPr>
              <a:t>краска», </a:t>
            </a:r>
            <a:r>
              <a:rPr lang="ru-RU" sz="2400" dirty="0" smtClean="0">
                <a:latin typeface="Comic Sans MS" panose="030F0702030302020204" pitchFamily="66" charset="0"/>
              </a:rPr>
              <a:t>охра</a:t>
            </a:r>
          </a:p>
          <a:p>
            <a:pPr marL="0" indent="0" algn="ctr">
              <a:buNone/>
            </a:pP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Картинки по запросу мезенская роспись по дерев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89" y="2492896"/>
            <a:ext cx="2536369" cy="40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08501"/>
            <a:ext cx="3600400" cy="36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8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Ни одна роспись не обходится без изображения всевозможных зигзагообразных и спиральных </a:t>
            </a:r>
            <a:r>
              <a:rPr lang="ru-RU" sz="2400" b="1" dirty="0" smtClean="0">
                <a:latin typeface="Comic Sans MS" panose="030F0702030302020204" pitchFamily="66" charset="0"/>
              </a:rPr>
              <a:t>форм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www.perunica.ru/uploads/posts/2009-12/1260894357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" b="4859"/>
          <a:stretch/>
        </p:blipFill>
        <p:spPr bwMode="auto">
          <a:xfrm>
            <a:off x="827584" y="2205317"/>
            <a:ext cx="7560840" cy="44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6288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Простые элементы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8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57018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Основные мотивы геометрического </a:t>
            </a:r>
            <a:r>
              <a:rPr lang="ru-RU" sz="2400" b="1" dirty="0" smtClean="0">
                <a:latin typeface="Comic Sans MS" panose="030F0702030302020204" pitchFamily="66" charset="0"/>
              </a:rPr>
              <a:t>орнамента</a:t>
            </a:r>
            <a:r>
              <a:rPr lang="ru-RU" sz="2400" b="1" dirty="0">
                <a:latin typeface="Comic Sans MS" panose="030F0702030302020204" pitchFamily="66" charset="0"/>
              </a:rPr>
              <a:t> — диски, ромбы, кресты — напоминают аналогичные элементы трёхгранно-выемчатой </a:t>
            </a:r>
            <a:r>
              <a:rPr lang="ru-RU" sz="2400" b="1" dirty="0" smtClean="0">
                <a:latin typeface="Comic Sans MS" panose="030F0702030302020204" pitchFamily="66" charset="0"/>
              </a:rPr>
              <a:t>резьбы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6152" name="Picture 8" descr="http://www.perunica.ru/uploads/posts/2009-12/1260894378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r="28041"/>
          <a:stretch/>
        </p:blipFill>
        <p:spPr bwMode="auto">
          <a:xfrm>
            <a:off x="179511" y="2032431"/>
            <a:ext cx="4107201" cy="37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erunica.ru/uploads/posts/2009-12/1260894583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" r="25040" b="4909"/>
          <a:stretch/>
        </p:blipFill>
        <p:spPr bwMode="auto">
          <a:xfrm>
            <a:off x="4286712" y="2210798"/>
            <a:ext cx="4603024" cy="35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Comic Sans MS" panose="030F0702030302020204" pitchFamily="66" charset="0"/>
              </a:rPr>
              <a:t>Мотив птицы, приносящей добрую весть или подарок, — широко распространен в народном </a:t>
            </a:r>
            <a:r>
              <a:rPr lang="ru-RU" sz="2700" b="1" dirty="0" smtClean="0">
                <a:latin typeface="Comic Sans MS" panose="030F0702030302020204" pitchFamily="66" charset="0"/>
              </a:rPr>
              <a:t>искусстве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Картинки по запросу мезенская роспис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2" t="9973" b="8544"/>
          <a:stretch/>
        </p:blipFill>
        <p:spPr bwMode="auto">
          <a:xfrm>
            <a:off x="611560" y="1988840"/>
            <a:ext cx="3456384" cy="45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Уточки и лебеди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http://www.perunica.ru/uploads/posts/2009-12/1260894955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1392" r="63483" b="43211"/>
          <a:stretch/>
        </p:blipFill>
        <p:spPr bwMode="auto">
          <a:xfrm>
            <a:off x="4040215" y="1741458"/>
            <a:ext cx="4893639" cy="46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1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omic Sans MS" panose="030F0702030302020204" pitchFamily="66" charset="0"/>
              </a:rPr>
              <a:t/>
            </a:r>
            <a:br>
              <a:rPr lang="ru-RU" sz="2700" dirty="0" smtClean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/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/>
            </a:r>
            <a:br>
              <a:rPr lang="ru-RU" sz="2700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Декоративное изображение </a:t>
            </a:r>
            <a:r>
              <a:rPr lang="ru-RU" sz="2700" b="1" dirty="0">
                <a:latin typeface="Comic Sans MS" panose="030F0702030302020204" pitchFamily="66" charset="0"/>
              </a:rPr>
              <a:t>деревьев и цветов в традиционной мезенской росписи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www.perunica.ru/uploads/posts/2009-12/1260894893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" r="20504" b="6484"/>
          <a:stretch/>
        </p:blipFill>
        <p:spPr bwMode="auto">
          <a:xfrm>
            <a:off x="467543" y="2216896"/>
            <a:ext cx="4934685" cy="374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0749" y="18635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Цветы и деревья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27" y="2695182"/>
            <a:ext cx="3349943" cy="30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7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-Vaio\Desktop\64353355_1285167484_0f07e32195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23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ny-Vaio\Desktop\64353355_1285167484_0f07e32195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935054" cy="26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ny-Vaio\Desktop\64353355_1285167484_0f07e32195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9"/>
          <a:stretch/>
        </p:blipFill>
        <p:spPr bwMode="auto">
          <a:xfrm>
            <a:off x="64918" y="5287576"/>
            <a:ext cx="977640" cy="1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К числу самых распространенных и любимых образов, чаще всего изображаемых мезенскими мастерами, следует отнести изображение коней и </a:t>
            </a:r>
            <a:r>
              <a:rPr lang="ru-RU" sz="2400" b="1" dirty="0" smtClean="0">
                <a:latin typeface="Comic Sans MS" panose="030F0702030302020204" pitchFamily="66" charset="0"/>
              </a:rPr>
              <a:t>оленей</a:t>
            </a:r>
            <a:r>
              <a:rPr lang="ru-RU" sz="2400" b="1" dirty="0">
                <a:latin typeface="Comic Sans MS" panose="030F0702030302020204" pitchFamily="66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://www.perunica.ru/uploads/posts/2009-12/1260894952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5019" r="3749" b="6427"/>
          <a:stretch/>
        </p:blipFill>
        <p:spPr bwMode="auto">
          <a:xfrm>
            <a:off x="1475656" y="1990366"/>
            <a:ext cx="3992547" cy="26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62" y="4365104"/>
            <a:ext cx="3439720" cy="22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Задание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235" y="1318456"/>
            <a:ext cx="765656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Выполни фрагмент мезенской росписи, включив в композицию образ птицы, конька или оленя, растительные мотивы, солярные знаки и мелкие элементы декора</a:t>
            </a:r>
          </a:p>
          <a:p>
            <a:pPr marL="0" indent="0" algn="ctr">
              <a:buNone/>
            </a:pP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://www.masterino-shop.ru/upload/iblock/da9/da9d3a2867da53635db75f497d277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8903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rt.com.ua/images/stories/zagotovki/blu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13" y="3264518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ny-Vaio\Desktop\64353355_1285167484_0f07e32195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23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ny-Vaio\Desktop\64353355_1285167484_0f07e32195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" y="2636912"/>
            <a:ext cx="102522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ny-Vaio\Desktop\64353355_1285167484_0f07e32195b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9"/>
          <a:stretch/>
        </p:blipFill>
        <p:spPr bwMode="auto">
          <a:xfrm>
            <a:off x="64918" y="5287576"/>
            <a:ext cx="977640" cy="1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77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Мезенская роспись отличается от других традиционных росписей цветовой  сдержанностью и отточенной графикой</vt:lpstr>
      <vt:lpstr>Ни одна роспись не обходится без изображения всевозможных зигзагообразных и спиральных форм  </vt:lpstr>
      <vt:lpstr>Основные мотивы геометрического орнамента — диски, ромбы, кресты — напоминают аналогичные элементы трёхгранно-выемчатой резьбы</vt:lpstr>
      <vt:lpstr>Мотив птицы, приносящей добрую весть или подарок, — широко распространен в народном искусстве </vt:lpstr>
      <vt:lpstr>   Декоративное изображение деревьев и цветов в традиционной мезенской росписи  </vt:lpstr>
      <vt:lpstr>Презентация PowerPoint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Sony-Vaio</dc:creator>
  <cp:lastModifiedBy>RePack by Diakov</cp:lastModifiedBy>
  <cp:revision>14</cp:revision>
  <dcterms:created xsi:type="dcterms:W3CDTF">2018-01-10T14:48:34Z</dcterms:created>
  <dcterms:modified xsi:type="dcterms:W3CDTF">2018-01-11T13:49:04Z</dcterms:modified>
</cp:coreProperties>
</file>