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63" r:id="rId4"/>
    <p:sldId id="307" r:id="rId5"/>
    <p:sldId id="308" r:id="rId6"/>
    <p:sldId id="295" r:id="rId7"/>
    <p:sldId id="316" r:id="rId8"/>
    <p:sldId id="315" r:id="rId9"/>
    <p:sldId id="312" r:id="rId10"/>
    <p:sldId id="289" r:id="rId11"/>
    <p:sldId id="314" r:id="rId12"/>
    <p:sldId id="298" r:id="rId13"/>
    <p:sldId id="297" r:id="rId14"/>
    <p:sldId id="313" r:id="rId15"/>
    <p:sldId id="317" r:id="rId16"/>
    <p:sldId id="303" r:id="rId17"/>
    <p:sldId id="306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  <a:srgbClr val="800080"/>
    <a:srgbClr val="CC0066"/>
    <a:srgbClr val="CC0000"/>
    <a:srgbClr val="24E1F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1" autoAdjust="0"/>
  </p:normalViewPr>
  <p:slideViewPr>
    <p:cSldViewPr>
      <p:cViewPr>
        <p:scale>
          <a:sx n="61" d="100"/>
          <a:sy n="61" d="100"/>
        </p:scale>
        <p:origin x="-305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4E308-A5C0-4981-9FE8-210F038611F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A71C7-9812-49DF-86F7-6592D1F7B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5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71C7-9812-49DF-86F7-6592D1F7B0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2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71C7-9812-49DF-86F7-6592D1F7B0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5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71C7-9812-49DF-86F7-6592D1F7B0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3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5F5358-D316-442D-87FB-823BC74CFA5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27.wdp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microsoft.com/office/2007/relationships/hdphoto" Target="../media/hdphoto32.wdp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u0.ru/C0MB" TargetMode="External"/><Relationship Id="rId3" Type="http://schemas.openxmlformats.org/officeDocument/2006/relationships/hyperlink" Target="http://www.magic-dom.ru/" TargetMode="External"/><Relationship Id="rId7" Type="http://schemas.openxmlformats.org/officeDocument/2006/relationships/hyperlink" Target="http://qps.ru/V1Y4x" TargetMode="External"/><Relationship Id="rId2" Type="http://schemas.openxmlformats.org/officeDocument/2006/relationships/hyperlink" Target="http://miuki.info/2011/01/yaponskie-gejshi-i-majko-vide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qps.ru/PUd08" TargetMode="External"/><Relationship Id="rId5" Type="http://schemas.openxmlformats.org/officeDocument/2006/relationships/hyperlink" Target="http://qps.ru/IuZey" TargetMode="External"/><Relationship Id="rId4" Type="http://schemas.openxmlformats.org/officeDocument/2006/relationships/hyperlink" Target="http://stranamastero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agic-dom.ru/_si/0/5816014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microsoft.com/office/2007/relationships/hdphoto" Target="../media/hdphoto4.wdp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hdphoto" Target="../media/hdphoto12.wdp"/><Relationship Id="rId18" Type="http://schemas.openxmlformats.org/officeDocument/2006/relationships/image" Target="../media/image37.jpeg"/><Relationship Id="rId3" Type="http://schemas.microsoft.com/office/2007/relationships/hdphoto" Target="../media/hdphoto8.wdp"/><Relationship Id="rId21" Type="http://schemas.microsoft.com/office/2007/relationships/hdphoto" Target="../media/hdphoto16.wdp"/><Relationship Id="rId7" Type="http://schemas.microsoft.com/office/2007/relationships/hdphoto" Target="../media/hdphoto9.wdp"/><Relationship Id="rId12" Type="http://schemas.openxmlformats.org/officeDocument/2006/relationships/image" Target="../media/image34.jpeg"/><Relationship Id="rId17" Type="http://schemas.microsoft.com/office/2007/relationships/hdphoto" Target="../media/hdphoto14.wdp"/><Relationship Id="rId2" Type="http://schemas.openxmlformats.org/officeDocument/2006/relationships/image" Target="../media/image30.jpeg"/><Relationship Id="rId16" Type="http://schemas.openxmlformats.org/officeDocument/2006/relationships/image" Target="../media/image36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5" Type="http://schemas.microsoft.com/office/2007/relationships/hdphoto" Target="../media/hdphoto13.wdp"/><Relationship Id="rId10" Type="http://schemas.openxmlformats.org/officeDocument/2006/relationships/image" Target="../media/image33.jpeg"/><Relationship Id="rId19" Type="http://schemas.microsoft.com/office/2007/relationships/hdphoto" Target="../media/hdphoto15.wdp"/><Relationship Id="rId4" Type="http://schemas.openxmlformats.org/officeDocument/2006/relationships/image" Target="../media/image24.jpeg"/><Relationship Id="rId9" Type="http://schemas.microsoft.com/office/2007/relationships/hdphoto" Target="../media/hdphoto10.wdp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18.wdp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microsoft.com/office/2007/relationships/hdphoto" Target="../media/hdphoto25.wdp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46.jpeg"/><Relationship Id="rId4" Type="http://schemas.openxmlformats.org/officeDocument/2006/relationships/image" Target="../media/image43.jpeg"/><Relationship Id="rId9" Type="http://schemas.microsoft.com/office/2007/relationships/hdphoto" Target="../media/hdphoto2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1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№6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071546"/>
            <a:ext cx="8423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extrusionH="76200" prstMaterial="plastic">
            <a:bevelT w="114300" h="63500"/>
            <a:bevelB prst="slope"/>
            <a:extrusionClr>
              <a:schemeClr val="tx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57150">
              <a:bevelT w="38100" h="38100"/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цветов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технике </a:t>
            </a:r>
            <a:r>
              <a:rPr lang="ru-RU" sz="4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40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анзаши</a:t>
            </a:r>
            <a:endParaRPr lang="ru-RU" sz="44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419245-ae65cfc092220520.jpg"/>
          <p:cNvPicPr>
            <a:picLocks noChangeAspect="1"/>
          </p:cNvPicPr>
          <p:nvPr/>
        </p:nvPicPr>
        <p:blipFill>
          <a:blip r:embed="rId3" cstate="print"/>
          <a:srcRect l="12500" t="4687" r="21875"/>
          <a:stretch>
            <a:fillRect/>
          </a:stretch>
        </p:blipFill>
        <p:spPr>
          <a:xfrm>
            <a:off x="2160675" y="3202134"/>
            <a:ext cx="2577274" cy="241278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6" descr="s78117723"/>
          <p:cNvPicPr>
            <a:picLocks noChangeAspect="1" noChangeArrowheads="1"/>
          </p:cNvPicPr>
          <p:nvPr/>
        </p:nvPicPr>
        <p:blipFill>
          <a:blip r:embed="rId4" cstate="print"/>
          <a:srcRect l="50626" t="3233" r="2499" b="3017"/>
          <a:stretch>
            <a:fillRect/>
          </a:stretch>
        </p:blipFill>
        <p:spPr bwMode="auto">
          <a:xfrm>
            <a:off x="5661137" y="3202134"/>
            <a:ext cx="2625639" cy="24414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477230" y="5460101"/>
            <a:ext cx="733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Л.А.Ходулина</a:t>
            </a:r>
            <a:r>
              <a:rPr lang="ru-RU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учитель </a:t>
            </a: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изобразительного искусства</a:t>
            </a:r>
            <a:endParaRPr lang="ru-RU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0" y="6286520"/>
            <a:ext cx="841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22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571604" y="139463"/>
            <a:ext cx="729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Собираем брошь</a:t>
            </a:r>
            <a:endParaRPr lang="ru-RU" sz="36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5" name="Picture 3" descr="C:\Users\Sony-Vaio\Desktop\цветок\DSC_02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8978" r="17047" b="12949"/>
          <a:stretch/>
        </p:blipFill>
        <p:spPr bwMode="auto">
          <a:xfrm>
            <a:off x="1403648" y="3337254"/>
            <a:ext cx="3986574" cy="2631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ny-Vaio\Desktop\цветок\DSC_02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3" r="29363" b="12438"/>
          <a:stretch/>
        </p:blipFill>
        <p:spPr bwMode="auto">
          <a:xfrm>
            <a:off x="2627784" y="1096876"/>
            <a:ext cx="2327146" cy="222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SC_02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37" r="26022"/>
          <a:stretch/>
        </p:blipFill>
        <p:spPr bwMode="auto">
          <a:xfrm>
            <a:off x="5580112" y="1916832"/>
            <a:ext cx="3230676" cy="356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571604" y="139463"/>
            <a:ext cx="729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работы</a:t>
            </a:r>
          </a:p>
        </p:txBody>
      </p:sp>
      <p:pic>
        <p:nvPicPr>
          <p:cNvPr id="5" name="Рисунок 4" descr="C:\Users\Компьютер\Desktop\Новая папка (2)\DSC_1574.JPG"/>
          <p:cNvPicPr/>
          <p:nvPr/>
        </p:nvPicPr>
        <p:blipFill>
          <a:blip r:embed="rId2" cstate="print">
            <a:lum bright="10000" contrast="20000"/>
          </a:blip>
          <a:srcRect l="19452" r="20867" b="5037"/>
          <a:stretch>
            <a:fillRect/>
          </a:stretch>
        </p:blipFill>
        <p:spPr bwMode="auto">
          <a:xfrm rot="11312899">
            <a:off x="5380871" y="2603353"/>
            <a:ext cx="3546525" cy="3179450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Компьютер\Desktop\Новая папка (2)\DSC_1572.JPG"/>
          <p:cNvPicPr/>
          <p:nvPr/>
        </p:nvPicPr>
        <p:blipFill>
          <a:blip r:embed="rId3" cstate="print">
            <a:lum bright="10000" contrast="20000"/>
          </a:blip>
          <a:srcRect l="25858" r="18544" b="15336"/>
          <a:stretch>
            <a:fillRect/>
          </a:stretch>
        </p:blipFill>
        <p:spPr bwMode="auto">
          <a:xfrm rot="20669240">
            <a:off x="1923572" y="1199085"/>
            <a:ext cx="3514278" cy="3110678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23465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Компьютер\Desktop\Новая папка (2)\DSC_1575.JPG"/>
          <p:cNvPicPr/>
          <p:nvPr/>
        </p:nvPicPr>
        <p:blipFill>
          <a:blip r:embed="rId2" cstate="print">
            <a:lum bright="10000" contrast="10000"/>
          </a:blip>
          <a:srcRect l="11738" r="14861"/>
          <a:stretch>
            <a:fillRect/>
          </a:stretch>
        </p:blipFill>
        <p:spPr bwMode="auto">
          <a:xfrm rot="8575851">
            <a:off x="734596" y="1054461"/>
            <a:ext cx="4862387" cy="40675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 descr="C:\Users\Компьютер\Desktop\Новая папка (2)\DSC_1576.JPG"/>
          <p:cNvPicPr/>
          <p:nvPr/>
        </p:nvPicPr>
        <p:blipFill>
          <a:blip r:embed="rId3" cstate="print">
            <a:lum bright="10000" contrast="20000"/>
          </a:blip>
          <a:srcRect l="12936" r="11073"/>
          <a:stretch>
            <a:fillRect/>
          </a:stretch>
        </p:blipFill>
        <p:spPr bwMode="auto">
          <a:xfrm rot="12233633">
            <a:off x="3908744" y="2122821"/>
            <a:ext cx="5745924" cy="429014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работы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работы</a:t>
            </a:r>
          </a:p>
        </p:txBody>
      </p:sp>
      <p:pic>
        <p:nvPicPr>
          <p:cNvPr id="9" name="Рисунок 8" descr="C:\Users\Sony Vaio\Desktop\Проект Кандзаси\Лепестки\DSC_019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3376" t="11429" r="22620" b="10612"/>
          <a:stretch>
            <a:fillRect/>
          </a:stretch>
        </p:blipFill>
        <p:spPr bwMode="auto">
          <a:xfrm>
            <a:off x="2555776" y="1268760"/>
            <a:ext cx="5874018" cy="4435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5" t="7604" r="7079" b="11161"/>
          <a:stretch/>
        </p:blipFill>
        <p:spPr bwMode="auto">
          <a:xfrm>
            <a:off x="3923928" y="1015990"/>
            <a:ext cx="3096344" cy="5085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ртинки по запросу украшения в технике канза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4199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работы</a:t>
            </a:r>
          </a:p>
        </p:txBody>
      </p:sp>
      <p:sp>
        <p:nvSpPr>
          <p:cNvPr id="2" name="AutoShape 2" descr="Картинки по запросу украшения в технике канза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img0.liveinternet.ru/images/attach/c/3/75/835/75835434_large_0_43808_a089448d_orig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19768"/>
            <a:ext cx="2592107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ртинки по запросу свадебные букеты канзаши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36014"/>
            <a:ext cx="3138712" cy="2483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st1.stranamam.ru/data/cache/2015apr/14/38/15741090_45257-700x500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28655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969539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Выводы:</a:t>
            </a:r>
          </a:p>
        </p:txBody>
      </p:sp>
      <p:pic>
        <p:nvPicPr>
          <p:cNvPr id="3076" name="Picture 4" descr="http://cs3.livemaster.ru/zhurnalfoto/9/4/f/140220115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82910" y="3740380"/>
            <a:ext cx="3227446" cy="23516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2" name="Picture 10" descr="Картинки по запросу сбор цветка канзаши"/>
          <p:cNvPicPr>
            <a:picLocks noChangeAspect="1" noChangeArrowheads="1"/>
          </p:cNvPicPr>
          <p:nvPr/>
        </p:nvPicPr>
        <p:blipFill>
          <a:blip r:embed="rId4" cstate="print"/>
          <a:srcRect l="21818" r="15454" b="13934"/>
          <a:stretch>
            <a:fillRect/>
          </a:stretch>
        </p:blipFill>
        <p:spPr bwMode="auto">
          <a:xfrm>
            <a:off x="1678761" y="3212976"/>
            <a:ext cx="1643074" cy="150019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10" descr="Картинки по запросу сбор цветка канзаши"/>
          <p:cNvPicPr>
            <a:picLocks noChangeAspect="1" noChangeArrowheads="1"/>
          </p:cNvPicPr>
          <p:nvPr/>
        </p:nvPicPr>
        <p:blipFill>
          <a:blip r:embed="rId4" cstate="print"/>
          <a:srcRect l="21818" r="15454" b="13934"/>
          <a:stretch>
            <a:fillRect/>
          </a:stretch>
        </p:blipFill>
        <p:spPr bwMode="auto">
          <a:xfrm>
            <a:off x="3541733" y="4857929"/>
            <a:ext cx="1643074" cy="150019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10" descr="Картинки по запросу сбор цветка канзаши"/>
          <p:cNvPicPr>
            <a:picLocks noChangeAspect="1" noChangeArrowheads="1"/>
          </p:cNvPicPr>
          <p:nvPr/>
        </p:nvPicPr>
        <p:blipFill>
          <a:blip r:embed="rId4" cstate="print"/>
          <a:srcRect l="21818" r="15454" b="13934"/>
          <a:stretch>
            <a:fillRect/>
          </a:stretch>
        </p:blipFill>
        <p:spPr bwMode="auto">
          <a:xfrm>
            <a:off x="2339752" y="4221088"/>
            <a:ext cx="1643074" cy="15001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78761" y="967273"/>
            <a:ext cx="706970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рукоделием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интересно и модно. Куда ни глянь, каждый второй шьет, вышивает, клеит и мастерит. Незаметно сам соблазняешься сделать что-нибудь красивое и желательно полезное.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Овладев техникой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канзаши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очень легко стать оригинальной, подобрать свой стиль и подчеркнуть свою индивидуальность. К тому же небольшая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затратность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времени и материальных средств, предполагает возможность увлечения этой техникой людей любого возраста. Рукоделие – очень полезное хобби, позволяющее открыть в себе множество новых талантов.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57.carguru.ru/99/55/25599/44/1425344/0d1de0b521af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00232" y="1500174"/>
            <a:ext cx="6929486" cy="40883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44060" y="214290"/>
            <a:ext cx="73427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4" descr="http://i57.carguru.ru/99/55/25599/44/1425344/0d1de0b521af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00232" y="1500174"/>
            <a:ext cx="7072330" cy="41726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07504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142984"/>
            <a:ext cx="721523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http://miuki.info/2011/01/yaponskie-gejshi-i-majko-video/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-видео сюжеты</a:t>
            </a:r>
          </a:p>
          <a:p>
            <a:pPr eaLnBrk="0" hangingPunct="0">
              <a:lnSpc>
                <a:spcPct val="150000"/>
              </a:lnSpc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http://www.magic-dom.ru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сайт «Домашняя волшебница». </a:t>
            </a:r>
          </a:p>
          <a:p>
            <a:pPr eaLnBrk="0" hangingPunct="0">
              <a:lnSpc>
                <a:spcPct val="150000"/>
              </a:lnSpc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http://stranamasterov.ru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сайт «Страна мастеров». </a:t>
            </a: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Фото, использованные при оформлении презентации:</a:t>
            </a: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http://qps.ru/IuZey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http://qps.ru/PUd08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http://qps.ru/V1Y4x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http://su0.ru/C0MB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Tx/>
              <a:buSzTx/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8edaedec60_665.jpg"/>
          <p:cNvPicPr>
            <a:picLocks noChangeAspect="1"/>
          </p:cNvPicPr>
          <p:nvPr/>
        </p:nvPicPr>
        <p:blipFill>
          <a:blip r:embed="rId3" cstate="print"/>
          <a:srcRect l="15094" r="13208"/>
          <a:stretch>
            <a:fillRect/>
          </a:stretch>
        </p:blipFill>
        <p:spPr>
          <a:xfrm rot="20767848">
            <a:off x="1320630" y="3222052"/>
            <a:ext cx="1800140" cy="188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a21132131a0еееееедддд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0772169">
            <a:off x="3373907" y="4721224"/>
            <a:ext cx="2041919" cy="158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62167" y="1085663"/>
            <a:ext cx="7576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знаете, что такое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канзаши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Может быть, что-то слышали об этой технике? Или уже пробовали что-нибудь смастерить?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0"/>
            <a:ext cx="7786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искусство шелкового цветка</a:t>
            </a:r>
          </a:p>
          <a:p>
            <a:endParaRPr lang="ru-RU" dirty="0"/>
          </a:p>
        </p:txBody>
      </p:sp>
      <p:pic>
        <p:nvPicPr>
          <p:cNvPr id="17412" name="Picture 4" descr="http://cs413328.vk.me/v413328938/1bd7/LBuOA71Z3JU.jpg"/>
          <p:cNvPicPr>
            <a:picLocks noChangeAspect="1" noChangeArrowheads="1"/>
          </p:cNvPicPr>
          <p:nvPr/>
        </p:nvPicPr>
        <p:blipFill>
          <a:blip r:embed="rId5" cstate="print"/>
          <a:srcRect l="47273" t="-5409"/>
          <a:stretch>
            <a:fillRect/>
          </a:stretch>
        </p:blipFill>
        <p:spPr bwMode="auto">
          <a:xfrm>
            <a:off x="6839735" y="1571611"/>
            <a:ext cx="2322577" cy="468192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414" name="Picture 6" descr="Картинки по запросу Японская канзаш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285992"/>
            <a:ext cx="3333755" cy="22184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4" descr="http://cs413328.vk.me/v413328938/1bd7/LBuOA71Z3JU.jpg"/>
          <p:cNvPicPr>
            <a:picLocks noChangeAspect="1" noChangeArrowheads="1"/>
          </p:cNvPicPr>
          <p:nvPr/>
        </p:nvPicPr>
        <p:blipFill>
          <a:blip r:embed="rId5" cstate="print"/>
          <a:srcRect r="47273" b="45906"/>
          <a:stretch>
            <a:fillRect/>
          </a:stretch>
        </p:blipFill>
        <p:spPr bwMode="auto">
          <a:xfrm>
            <a:off x="5572132" y="4357694"/>
            <a:ext cx="1714512" cy="177363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92987" y="1052871"/>
            <a:ext cx="6215106" cy="41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канзаши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уходит корнями в 18 век, когда в Японии стало модным украшать прически гребнями и большим количеством шпилек.</a:t>
            </a:r>
          </a:p>
          <a:p>
            <a:pPr indent="4508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Японские гребни и шпильки  стали выражением женского характера, социального положения и семейного статуса. Глядя на женскую прическу, можно было сказать, к какому социальному классу принадлежит женщина, была ли она в браке или одинока, ее возраст и,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сколько у нее детей. Очень часто стоимость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канзаши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разы превышала стоимость кимоно. </a:t>
            </a:r>
          </a:p>
        </p:txBody>
      </p:sp>
      <p:pic>
        <p:nvPicPr>
          <p:cNvPr id="3" name="Рисунок 2" descr="http://www.magic-dom.ru/_si/0/s58160147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221" y="1365701"/>
            <a:ext cx="157160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40" y="262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</a:t>
            </a:r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современность искусства </a:t>
            </a:r>
            <a:r>
              <a:rPr lang="ru-RU" sz="36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endParaRPr lang="ru-RU" sz="36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Картинки по запросу Современные японки и украшения для волос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7" y="3391377"/>
            <a:ext cx="1504751" cy="180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артинки по запросу Современные японки и украшения для воло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4"/>
          <a:stretch/>
        </p:blipFill>
        <p:spPr bwMode="auto">
          <a:xfrm>
            <a:off x="1835696" y="4802963"/>
            <a:ext cx="1872208" cy="171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Картинки по запросу Современные японки и украшения для волос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25" y="4802963"/>
            <a:ext cx="1656184" cy="156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3408" y="1142984"/>
            <a:ext cx="75724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 изготовления цветов в технике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понадобится атласная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лента, шёлковая ткань или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органза, линейка, мел, ножницы, пинцет, иголка 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ниткой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свечка или зажигалка,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бусины и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клеевой</a:t>
            </a:r>
            <a:r>
              <a:rPr kumimoji="0" lang="ru-RU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пистолет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85728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и инструменты</a:t>
            </a:r>
          </a:p>
        </p:txBody>
      </p:sp>
      <p:pic>
        <p:nvPicPr>
          <p:cNvPr id="11" name="Picture 2" descr="Картинки по запросу клеевой пистолет для рукодел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5091">
            <a:off x="1442458" y="4236925"/>
            <a:ext cx="2423154" cy="177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40м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83" y="2636912"/>
            <a:ext cx="1953442" cy="14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м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60" y="2628612"/>
            <a:ext cx="1811773" cy="1420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етр 20/30с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25" y="2663102"/>
            <a:ext cx="1750831" cy="138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Картинки по запросу бус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Картинки по запросу бусин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Картинки по запросу бусин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Картинки по запросу бусин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33" y="2636912"/>
            <a:ext cx="1704202" cy="141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Картинки по запросу ножниц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data:image/jpeg;base64,/9j/4AAQSkZJRgABAQAAAQABAAD/2wCEAAkGBxMHEhUTEhAWFhIVFRkXFhgYFRUVFxofGBIWGxUYFxcYHSggGBolHRcdITEiJSkrLjouFx8zODMsNygtLzcBCgoKDg0OGxAQGy8lHiY3LS0rKzEtLS0uLy0rLSstLTUtLS0rLTUtLS0uLS0tLS8tLS0tLS0tLS0tLS0tLS0tLf/AABEIAOYA2wMBIgACEQEDEQH/xAAcAAEAAgIDAQAAAAAAAAAAAAAABgcEBQEDCAL/xABGEAACAQIDBQUDCQYCCgMAAAABAgADEQQhMQUGEkFhBxMiUXEyQoEUUmJygpGhwfAVIzOSsdEkgwhTY3OTo7LC0uFDRKL/xAAZAQEAAwEBAAAAAAAAAAAAAAAAAQMEAgX/xAAnEQEAAgIBBAICAQUAAAAAAAAAAQIDEQQSISIxQVETYaEjMnGx8P/aAAwDAQACEQMRAD8AvGIiAiIgIiICIiAiIgIiICIiAiJVPbHvocGDgaDWdh+/YHMKwypjyLDM9CB707x0m9umHN7RWNy+t+O1UYNmo4HhZhk1Y2ZQf9mNG+scvIHWVo+0sfvAxIfEVzzC944Hoq5Aegkw7NOzf9rquLxgIoHOlSzBqDk7+VPyGp10te6sLhkwahKaKiDIKoCqPQCbZyYsHjWNz8s/RfJ3mdQ8yLicdsIgs+Jw5vlcVad/gxF5YG6PanUoFUxxWpSJA79BZkvp3iAC462B+tLcxFBcSpR0V0YWZWAZSPIg5EShu1nc9d2KiV8OOHD1iV4b5I9r8I+iwBIHLhbpLKZsPI8L11P25tjvi8qztfVKoKyhlYMrAFSDcEEXBBGoIn3Kp7DN4WxdOpg3a/djvKVzmFLWdfQMQftnpLWnn5sc47zWWmluquyIiVuyIiAiIgIiICIiAiIgIiICIiAiIgIiIGp3p22u72Fq4hs+BfCvzmJsi/FiL9LnlKF3E2G++20L1yXphjWxDH3vFfh+22Vvm8VtJI+3XeD5RWp4ND4aQ7yp9dl8APUIb/5km/ZJu9+w8Crstq2ItVfzAI/dL55LnY6F2m3H/SxTf5n0z288mviE1VQosBYDQTmImJoJXHbxikobNCH26ldAnn4QzMf5QR9oSw8RXXDKzuwVEUszE2AAFySeQAE8y7/b0PvtjOJQ3coe7w6WPFYkC9teNyBl5cI5S/j45teNK8loiqUf6P8AhWfFVqvuph+E+tSohX8KbfdL2kW7Ot1xuthFpsB39Tx1iM/ERkgPkoy9bnnJTHJyRfJMx6MVemvciIlCwiIgIiICIiAiIgIiICIiAiIgIiICY208cmzaNStUNkpozt6KpJt1ymTK27cttfIcGmHU+LEP4vqU7MfvYoPS87x067RVze3TG1WbAwr757UQVc+/rGpV1I4QS9Rb8hwgqPhPTYFpSnYHs3vK+IxBH8OmtNfK9RiW+IFMfzS7Jo5lvOKR8K8EeO/siJE+0ne9d0cKXUg4ipdaCnzy4nI+aoNz1KjnMtYmZ1C2Z0gfbhvnxn9nUG8jiWB15rR/ozfZHzhPnsS3M70/L6y+FSRhwfebRqtvJfZHW55AypqQfFvxHierUbqzszt95ZmP4z1xsnC/IqFKmEC8FNF4V0XhUCw6C035Y/Biise5UU877n4ZcRE89oIiICIiAiIgIiICIiAiIgIiICIiAiIgJ5y7XNr/ALX2lUUG6ULUV8rrc1Pjxsw+yJ6C2tjl2ZQq1m9mlTeofRFJP9J5NqVmxDNUc3diWY+ZY3J+8mb+Bj6rzb6ZuTbVdLl7AcSrU8VT98PTe3RkIH4ofvlsTy3upvDV3ZxCYijYkDhdCbLUQ2uhPum4BB5EDUXBu3Z/atszFJxPXaiwF2SpTfiHoVBVvskznl4bfkm0R2lODJWa6S7aOOp7MpPWqsFp01LOx5AC59T0nl3ezeCrvrjGqlW4SRTo0xmQvFZEAGrEm58y3laSPtQ7QzvbbDYYMuEVrsxHC1Uj2SRyQagHO9ibWEknYnuXa2PrLkLjDKfuasfxC/aPzTOsOOMVZyXTe3XPTCTbh9m1DYApV6y8eMVbm5vTRm+YvMqDw8R6kWvJ9ETHkyWvO7SurWKxqCIicJIiICJFN5e0HB7vsabOalUZFKYDFejMSFB6Xv0kcwvbLh3e1TC1ET5wYOfUrYfgTLa4Mlo3EK5y0idTKzomHsradHa9MVaFRalNtCPxBBzU9DnMyVzGu0rN7IiJAREQEREBERAREQERECEdseO+RbLqgGzVWSkOt3DMPiiNPPAWXb29cTYbDKFJXvmYkDK4pkKPU8R+4ykyZ7XAprFv7YOTbz04GWk4Yk8vxnJMYai+MdadNS1R2Cqo1JJsAJsmsT7UREpH2f7rNvXilpZ9ylnrsMrLfJAeTMRYdOI8p6Yo0lw6qiKFVQFUAWAAFgAOQAkf3D3XXdTCrRFjVbx1nHvORnb6I0HQX1Jkjnh8rP8Akv29R6ejix9EfsiImVaREg3alvw26NOmlJA1auH4WbNUCcIJI5t4xYaZG+lj1Ws2nUImdRuU2rVVoKWdgqqLsxIAAGpJOQEp7f7tTNbioYFiqaPX0Y+Yp81H0tfK2pr7FbxY/eHhpVK9atxt4aeZ4iTcWRdT5eUtTcDstXA8OIx6h62RSjk1OmeRflUcfyjrkZtjBTDHVln/ABDPN7ZO1e37RLcrs4r7ygVq7NQwxzBt+9qX5oreyvPiOvIEG8k22exxKKF8FXqd6ouFq8DBugYKOE+oI9NZbETiebl6t17R9O449Nal5w3Y3oqbqYni4Ctm4MTRFwrhSQTwHJKqm+lh6Am/orC4hcWi1EYMjqGUjQhhdSPUGUN23bPGz9oLUUWFekGP1lJRj/KE+N5I9xt+Bs7A0aT2JQMLnW3eNwj4Cw+Ev5NIzUrlrHf5VYpmlppPpbcRE8xrIiICIiAiIgIiICIiBG9+FFaklMi4Z7keYVT+bD7pVG291VxNyt+LzFuL43yf42PXlLR3sqFqiqPdT/qJuPuUSPsobXWXYs18U7rLm+Ot47qX2lsirgb3W6j3gDYfWGq/EDpeWz2Lbl/JVG0MQnjcf4dSM1UjOr6sDYfRJ+dJBu3sqjtCo/fUadUBPfRXGbD5wPlJyMppz86b06YjX2qx4Om2yIiYF5E68RXXDKXdgqKCWZiFUAakk5ASnN+u1s1eKhs4kDRq5GZ8+6U+yPpHPyAyMsx4rZJ1Vza8Vjcprv52gUN1VKLariiPDTByW4yaoRoPo6noM5SdGjjt/sWbXq1mtxE5U6a3y4joiDOwHWwJM7Nyd062+WIKhyKanir1j4iOInIX9qo2evUnyPojYGwqG71IUcPTCIMzzZjbNnbVm6n00m2ejjRr3b/SiItl7z2hpdx9xKG6a8Q/eYlhZ6xGfVaY9xfxPMmwtLIiYL3ted2nu0RERGoIiarebb1HdrDviK7WVcgo9p2Psog5sf7k2AJkRG0qa/0gMYKuNw9Ia06HEf8AMqGw9bU7/ETK3N3Ifa+DpVho/H+FV1/KQemmJ372gWtetianqqL/AOCIPUhfMz09svAJsujTo0xZKSKi+dlAFz5mehkvOHFWse2etYvaZ+GVERPOaCIiAiIgIiICIiAiJ14iqMOrO2iqWPoBcwIbtasK9aoR88r/AC2X/t/GausCs5epwC7EcR19eevWa7EbxUaGRIPpmYSmW5a51T0Qf9X9pKJCNxtu0HSqzVFp+NR42VL+G+XEdM5I23iwi/8A3KH/ABU/vCG0mn3o3lw+69E1sQ9hoiCxdz81BzPXQcyJ9jeTBtpi6P8AxF/vPN++GMrbWxtd69XjZajqts0Cq5CCmNAtrEed76kmaONg/LbSvLk6I2yt8t9sVvi/Cx7vDg3Wip8IzyaoffbqfgBnI2691kNZ3ghBlOg+0DPbx4q441DzpvN53L0L2LYVcPsqkwA4qj1Wc+ZFZ0F/RUUfCTqUR2Xb+pu3xYbFEjDO3EjgFu6Y+0GAz7ttbjQ35EkW0N8tnEcX7Rwtv9/Sv93FeeJyMd4yTMx7ejjvE1jTexIJtrtZ2ds24p1GxD/NpKSP52stvQmVrvF2oY/bx7uj/hqbGwWkS1Vr6DvNb/VC/GRj42S/qC2WtVt737+4TdYEO/eV+VFCC/TjOiD1z8gZR219p47tExSjgLtn3VFPYprfMknIcuJ21y0FgJDun2TYnapFTFk4ekcyDY12vr4TlT9Wz6S5t393sPu7T7vDUggPtHV2Pm7HNj+haaN4uP68rfwr1fJ77Q0XZ1uMm6VMs5D4qoLVHHsqNe7p392+p1JAJ0AExiJjve17dVva+IiI1BEROEkREBERAREQEREBIn2jbfXY2HCa1Kx4VUakCxfLy0U/Xm72xtinsoeI3cjwoLcR6m+Sr9I5ctSBKv27tP5XVbEPY1ALKRchFGi0758/a1JJ9m9oGjNGvirtiahUHPuxk32vm+muWkxat6OSqFHTX4mbvCYBtoq5p1abVaYBekDd1uLi+epGmVus1pF4iIn0TuGvFMtznDUmXWZt+CfLPOulztgsSJptp0/Feb2tUVdSBPunu5idqEd1hazX0IQqv87AL+Msw5JxXi0OcleuswiBM+GtJc3Z1tCobLhanHchlPAAPIipxcDAjyM2+zuxvGYmxrVKVIc/EajD4KOH/wDU92c+KI3No/79POrivv0rkP8AGZWzdkVdrPwUMO9R/JVLW6m2g6mXlsLsjwWz7GsXxDD5x4E/kXP4EkSd4LB08AoSlTWmg0VFCj7hMeXnYo/sjf8ADRTjW+eylt3exuvibNi6q0U+ZTs9T0Leyvr4paW7e5+D3bH+HoAPbOo3jqHz8R0B8hYdJvomDLycmTtM9vqGmmKtfRERM6wiIgIiICIiAiIgIiddesuHUsxsB+ZsAPMk5AeZgdkju3d5VwgK0iC2hfVRbUKPfbl5A3uSRwzD2/touCvsr833m/3hGg+gPtHMrIfi6hrG5/XkB5TqKo268djWxLEkkkm5JNyT5sf0AMgAMprsSodSNTqPLLSdtQzXYnFikQt7s2ijMn4CdIc7fo0qqUzg8TiqFc1RUrgEKgPdhGKMo4rkACwaxAzE7NmYOvtlimGotUIyYjJV09pzkDY3te55AzJ3Y3VrbzVB3nFSoZM3KoVv1/h30z8WZyFry6sDg6eARadJFSmosqqLAfrznG9ek+1ebO7M3qZ4jEhfNaS3/wCY/wD4yQYPs+wOHtxU3qEc3qN+KrZT90lURtOmFgdkYfZ/8HD06f1EVT8SBnM2IkBERAREQEREBERAREQEREBERARE1W0NqincUyMiQznNVI1UD336DIZ3IyBDKx+0FweWrnMKDn9Yn3VHmfQXJAMT2ntc1WvxXbkR7K5Wsg9NWOZudAeEYmPxne3AJsTdiTdmPmx5noLADIADKap3tOogfdZ+Ka/EuEBJIAGt58YjaHi7umhqVfmLy6sdEHUz6pbBNch8U3GeVNb90vrzc+uXSdbRpqUaptY2oDhp86rDL/LX3z10m72RsdMEbIpao2RY5uxPK/l0FhMzhA9BpaSzdHZPD+/cZn+GPIHVvjoOnrOdp03OxdnDZtML7xzY9fIdBpM+InIREQEREBERAREQEREBERAREQEREBOHYICSbAC5JyA8yZ1YvEpg1Lu1lFvMkkmwCgZsxOQAzJIAmg2ljy2dQWtmtK4NjyaqRkzDkouoOfiIBAd+09qcYyJWnysSr1PqnVE+l7R5WFmMYxmMNWwyCgWVQLKANAANBOraW0NWdvW5nXszZGJ29YoO6on/AOVwcx/s0yLepsOp0netDBxeNFK17kk2VQCzMfJVXNj0Am32TudX2pZsSxoUf9WpHft9ZxlSHRbtnqpkt2Fu3Q2L4kUtVIs1V/FUPQHRV+ioAnftvGDC07XszXA/M/rzkbEZxVKjhf3VCmqUkuFVdCSfEx5sxPM5nWYNVuLIRUux6TtpYY4khEHibIeQ6noPyhLnYWyv2lUz/hrm/XyX4/0k+UcOQ0Ex9nYJcBTCLy1PMnmTMmRKCIiQEREBERAREQEREBERAREQEREBNftja6bJVeIFqjnhpUksalRreygJA6liQoFySALzC2/vCNnnuaKirimW4Qtwog/1lZ8+BPgSdADIrQqVKzt3PFicW4tVrEcKqNeBOVKkOSg3Nrksc4G2x20Dhz3lZlNaxsFN6dIEWK07+0bZGoQCc7BQbTQ0Wr7cYjD0ywvY1G8NNfVufoLmSLZu5gYh8XU71teAXFMfm3xt6GSqlTWiAqqFUZAAAAdABpOt69IRvYu51LBkVK576rr4h+7X6qc/U+XKSeInKQm0hu1sX8sqE+6Mh6D9Xm83gxndLwKfE+vQc/v0++RwLeTCXQadvj+vjJXsDZvyJeJv4ja9ByX+/wD6mHsHZ/eHvGGQPhB5nz9BykhiUEREgIiICIiAiIgIiICIiAiIgIiICIiBC9i7i/J2qNiMQ1Q1ajO4Hh47k8PG2tgDYKLW8zJfhsOmEUJTQKo0CgAfhO2ICIiAnDsEBJ0AuZzNTt+vZeAGxObHyF/zP9DA0eMxHyty17E6A8gNB+uc79nYI45rH2Bmx/L1MxMPRbEMEAvc2HTr6SX4LCrg0CLy1PmeZkpdyqEAAFgMhOYiQgiIgIiICIiAiIgIiICIiAiIgIiICIiAiIgIiIHy7BASdALmRDH4g4hi3NjoPuAy1m729jBSAS+bZn05fj/SdWxdn3PeuPqD/uP5SYGTsXZ3yJLt/EbXp0E2URICIiAiIgIiICIiAiIgIiICIiAiIgIiICIiAiIgIiIEew+E/aNeoznwo1iPO2g9Mv1eSGIgIiICIiAiIgIiICIiAiIgIiICIiAiIgIiICIiB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2" descr="data:image/jpeg;base64,/9j/4AAQSkZJRgABAQAAAQABAAD/2wCEAAkGBxMHEhUTEhAWFhIVFRkXFhgYFRUVFxofGBIWGxUYFxcYHSggGBolHRcdITEiJSkrLjouFx8zODMsNygtLzcBCgoKDg0OGxAQGy8lHiY3LS0rKzEtLS0uLy0rLSstLTUtLS0rLTUtLS0uLS0tLS8tLS0tLS0tLS0tLS0tLS0tLf/AABEIAOYA2wMBIgACEQEDEQH/xAAcAAEAAgIDAQAAAAAAAAAAAAAABgcEBQEDCAL/xABGEAACAQIDBQUDCQYCCgMAAAABAgADEQQhMQUGEkFhBxMiUXEyQoEUUmJygpGhwfAVIzOSsdEkgwhTY3OTo7LC0uFDRKL/xAAZAQEAAwEBAAAAAAAAAAAAAAAAAQMEAgX/xAAnEQEAAgIBBAICAQUAAAAAAAAAAQIDEQQSISIxQVETYaEjMnGx8P/aAAwDAQACEQMRAD8AvGIiAiIgIiICIiAiIgIiICIiAiJVPbHvocGDgaDWdh+/YHMKwypjyLDM9CB707x0m9umHN7RWNy+t+O1UYNmo4HhZhk1Y2ZQf9mNG+scvIHWVo+0sfvAxIfEVzzC944Hoq5Aegkw7NOzf9rquLxgIoHOlSzBqDk7+VPyGp10te6sLhkwahKaKiDIKoCqPQCbZyYsHjWNz8s/RfJ3mdQ8yLicdsIgs+Jw5vlcVad/gxF5YG6PanUoFUxxWpSJA79BZkvp3iAC462B+tLcxFBcSpR0V0YWZWAZSPIg5EShu1nc9d2KiV8OOHD1iV4b5I9r8I+iwBIHLhbpLKZsPI8L11P25tjvi8qztfVKoKyhlYMrAFSDcEEXBBGoIn3Kp7DN4WxdOpg3a/djvKVzmFLWdfQMQftnpLWnn5sc47zWWmluquyIiVuyIiAiIgIiICIiAiIgIiICIiAiIgIiIGp3p22u72Fq4hs+BfCvzmJsi/FiL9LnlKF3E2G++20L1yXphjWxDH3vFfh+22Vvm8VtJI+3XeD5RWp4ND4aQ7yp9dl8APUIb/5km/ZJu9+w8Crstq2ItVfzAI/dL55LnY6F2m3H/SxTf5n0z288mviE1VQosBYDQTmImJoJXHbxikobNCH26ldAnn4QzMf5QR9oSw8RXXDKzuwVEUszE2AAFySeQAE8y7/b0PvtjOJQ3coe7w6WPFYkC9teNyBl5cI5S/j45teNK8loiqUf6P8AhWfFVqvuph+E+tSohX8KbfdL2kW7Ot1xuthFpsB39Tx1iM/ERkgPkoy9bnnJTHJyRfJMx6MVemvciIlCwiIgIiICIiAiIgIiICIiAiIgIiICY208cmzaNStUNkpozt6KpJt1ymTK27cttfIcGmHU+LEP4vqU7MfvYoPS87x067RVze3TG1WbAwr757UQVc+/rGpV1I4QS9Rb8hwgqPhPTYFpSnYHs3vK+IxBH8OmtNfK9RiW+IFMfzS7Jo5lvOKR8K8EeO/siJE+0ne9d0cKXUg4ipdaCnzy4nI+aoNz1KjnMtYmZ1C2Z0gfbhvnxn9nUG8jiWB15rR/ozfZHzhPnsS3M70/L6y+FSRhwfebRqtvJfZHW55AypqQfFvxHierUbqzszt95ZmP4z1xsnC/IqFKmEC8FNF4V0XhUCw6C035Y/Biise5UU877n4ZcRE89oIiICIiAiIgIiICIiAiIgIiICIiAiIgJ5y7XNr/ALX2lUUG6ULUV8rrc1Pjxsw+yJ6C2tjl2ZQq1m9mlTeofRFJP9J5NqVmxDNUc3diWY+ZY3J+8mb+Bj6rzb6ZuTbVdLl7AcSrU8VT98PTe3RkIH4ofvlsTy3upvDV3ZxCYijYkDhdCbLUQ2uhPum4BB5EDUXBu3Z/atszFJxPXaiwF2SpTfiHoVBVvskznl4bfkm0R2lODJWa6S7aOOp7MpPWqsFp01LOx5AC59T0nl3ezeCrvrjGqlW4SRTo0xmQvFZEAGrEm58y3laSPtQ7QzvbbDYYMuEVrsxHC1Uj2SRyQagHO9ibWEknYnuXa2PrLkLjDKfuasfxC/aPzTOsOOMVZyXTe3XPTCTbh9m1DYApV6y8eMVbm5vTRm+YvMqDw8R6kWvJ9ETHkyWvO7SurWKxqCIicJIiICJFN5e0HB7vsabOalUZFKYDFejMSFB6Xv0kcwvbLh3e1TC1ET5wYOfUrYfgTLa4Mlo3EK5y0idTKzomHsradHa9MVaFRalNtCPxBBzU9DnMyVzGu0rN7IiJAREQEREBERAREQERECEdseO+RbLqgGzVWSkOt3DMPiiNPPAWXb29cTYbDKFJXvmYkDK4pkKPU8R+4ykyZ7XAprFv7YOTbz04GWk4Yk8vxnJMYai+MdadNS1R2Cqo1JJsAJsmsT7UREpH2f7rNvXilpZ9ylnrsMrLfJAeTMRYdOI8p6Yo0lw6qiKFVQFUAWAAFgAOQAkf3D3XXdTCrRFjVbx1nHvORnb6I0HQX1Jkjnh8rP8Akv29R6ejix9EfsiImVaREg3alvw26NOmlJA1auH4WbNUCcIJI5t4xYaZG+lj1Ws2nUImdRuU2rVVoKWdgqqLsxIAAGpJOQEp7f7tTNbioYFiqaPX0Y+Yp81H0tfK2pr7FbxY/eHhpVK9atxt4aeZ4iTcWRdT5eUtTcDstXA8OIx6h62RSjk1OmeRflUcfyjrkZtjBTDHVln/ABDPN7ZO1e37RLcrs4r7ygVq7NQwxzBt+9qX5oreyvPiOvIEG8k22exxKKF8FXqd6ouFq8DBugYKOE+oI9NZbETiebl6t17R9O449Nal5w3Y3oqbqYni4Ctm4MTRFwrhSQTwHJKqm+lh6Am/orC4hcWi1EYMjqGUjQhhdSPUGUN23bPGz9oLUUWFekGP1lJRj/KE+N5I9xt+Bs7A0aT2JQMLnW3eNwj4Cw+Ev5NIzUrlrHf5VYpmlppPpbcRE8xrIiICIiAiIgIiICIiBG9+FFaklMi4Z7keYVT+bD7pVG291VxNyt+LzFuL43yf42PXlLR3sqFqiqPdT/qJuPuUSPsobXWXYs18U7rLm+Ot47qX2lsirgb3W6j3gDYfWGq/EDpeWz2Lbl/JVG0MQnjcf4dSM1UjOr6sDYfRJ+dJBu3sqjtCo/fUadUBPfRXGbD5wPlJyMppz86b06YjX2qx4Om2yIiYF5E68RXXDKXdgqKCWZiFUAakk5ASnN+u1s1eKhs4kDRq5GZ8+6U+yPpHPyAyMsx4rZJ1Vza8Vjcprv52gUN1VKLariiPDTByW4yaoRoPo6noM5SdGjjt/sWbXq1mtxE5U6a3y4joiDOwHWwJM7Nyd062+WIKhyKanir1j4iOInIX9qo2evUnyPojYGwqG71IUcPTCIMzzZjbNnbVm6n00m2ejjRr3b/SiItl7z2hpdx9xKG6a8Q/eYlhZ6xGfVaY9xfxPMmwtLIiYL3ted2nu0RERGoIiarebb1HdrDviK7WVcgo9p2Psog5sf7k2AJkRG0qa/0gMYKuNw9Ia06HEf8AMqGw9bU7/ETK3N3Ifa+DpVho/H+FV1/KQemmJ372gWtetianqqL/AOCIPUhfMz09svAJsujTo0xZKSKi+dlAFz5mehkvOHFWse2etYvaZ+GVERPOaCIiAiIgIiICIiAiJ14iqMOrO2iqWPoBcwIbtasK9aoR88r/AC2X/t/GausCs5epwC7EcR19eevWa7EbxUaGRIPpmYSmW5a51T0Qf9X9pKJCNxtu0HSqzVFp+NR42VL+G+XEdM5I23iwi/8A3KH/ABU/vCG0mn3o3lw+69E1sQ9hoiCxdz81BzPXQcyJ9jeTBtpi6P8AxF/vPN++GMrbWxtd69XjZajqts0Cq5CCmNAtrEed76kmaONg/LbSvLk6I2yt8t9sVvi/Cx7vDg3Wip8IzyaoffbqfgBnI2691kNZ3ghBlOg+0DPbx4q441DzpvN53L0L2LYVcPsqkwA4qj1Wc+ZFZ0F/RUUfCTqUR2Xb+pu3xYbFEjDO3EjgFu6Y+0GAz7ttbjQ35EkW0N8tnEcX7Rwtv9/Sv93FeeJyMd4yTMx7ejjvE1jTexIJtrtZ2ds24p1GxD/NpKSP52stvQmVrvF2oY/bx7uj/hqbGwWkS1Vr6DvNb/VC/GRj42S/qC2WtVt737+4TdYEO/eV+VFCC/TjOiD1z8gZR219p47tExSjgLtn3VFPYprfMknIcuJ21y0FgJDun2TYnapFTFk4ekcyDY12vr4TlT9Wz6S5t393sPu7T7vDUggPtHV2Pm7HNj+haaN4uP68rfwr1fJ77Q0XZ1uMm6VMs5D4qoLVHHsqNe7p392+p1JAJ0AExiJjve17dVva+IiI1BEROEkREBERAREQEREBIn2jbfXY2HCa1Kx4VUakCxfLy0U/Xm72xtinsoeI3cjwoLcR6m+Sr9I5ctSBKv27tP5XVbEPY1ALKRchFGi0758/a1JJ9m9oGjNGvirtiahUHPuxk32vm+muWkxat6OSqFHTX4mbvCYBtoq5p1abVaYBekDd1uLi+epGmVus1pF4iIn0TuGvFMtznDUmXWZt+CfLPOulztgsSJptp0/Feb2tUVdSBPunu5idqEd1hazX0IQqv87AL+Msw5JxXi0OcleuswiBM+GtJc3Z1tCobLhanHchlPAAPIipxcDAjyM2+zuxvGYmxrVKVIc/EajD4KOH/wDU92c+KI3No/79POrivv0rkP8AGZWzdkVdrPwUMO9R/JVLW6m2g6mXlsLsjwWz7GsXxDD5x4E/kXP4EkSd4LB08AoSlTWmg0VFCj7hMeXnYo/sjf8ADRTjW+eylt3exuvibNi6q0U+ZTs9T0Leyvr4paW7e5+D3bH+HoAPbOo3jqHz8R0B8hYdJvomDLycmTtM9vqGmmKtfRERM6wiIgIiICIiAiIgIiddesuHUsxsB+ZsAPMk5AeZgdkju3d5VwgK0iC2hfVRbUKPfbl5A3uSRwzD2/touCvsr833m/3hGg+gPtHMrIfi6hrG5/XkB5TqKo268djWxLEkkkm5JNyT5sf0AMgAMprsSodSNTqPLLSdtQzXYnFikQt7s2ijMn4CdIc7fo0qqUzg8TiqFc1RUrgEKgPdhGKMo4rkACwaxAzE7NmYOvtlimGotUIyYjJV09pzkDY3te55AzJ3Y3VrbzVB3nFSoZM3KoVv1/h30z8WZyFry6sDg6eARadJFSmosqqLAfrznG9ek+1ebO7M3qZ4jEhfNaS3/wCY/wD4yQYPs+wOHtxU3qEc3qN+KrZT90lURtOmFgdkYfZ/8HD06f1EVT8SBnM2IkBERAREQEREBERAREQEREBERARE1W0NqincUyMiQznNVI1UD336DIZ3IyBDKx+0FweWrnMKDn9Yn3VHmfQXJAMT2ntc1WvxXbkR7K5Wsg9NWOZudAeEYmPxne3AJsTdiTdmPmx5noLADIADKap3tOogfdZ+Ka/EuEBJIAGt58YjaHi7umhqVfmLy6sdEHUz6pbBNch8U3GeVNb90vrzc+uXSdbRpqUaptY2oDhp86rDL/LX3z10m72RsdMEbIpao2RY5uxPK/l0FhMzhA9BpaSzdHZPD+/cZn+GPIHVvjoOnrOdp03OxdnDZtML7xzY9fIdBpM+InIREQEREBERAREQEREBERAREQEREBOHYICSbAC5JyA8yZ1YvEpg1Lu1lFvMkkmwCgZsxOQAzJIAmg2ljy2dQWtmtK4NjyaqRkzDkouoOfiIBAd+09qcYyJWnysSr1PqnVE+l7R5WFmMYxmMNWwyCgWVQLKANAANBOraW0NWdvW5nXszZGJ29YoO6on/AOVwcx/s0yLepsOp0netDBxeNFK17kk2VQCzMfJVXNj0Am32TudX2pZsSxoUf9WpHft9ZxlSHRbtnqpkt2Fu3Q2L4kUtVIs1V/FUPQHRV+ioAnftvGDC07XszXA/M/rzkbEZxVKjhf3VCmqUkuFVdCSfEx5sxPM5nWYNVuLIRUux6TtpYY4khEHibIeQ6noPyhLnYWyv2lUz/hrm/XyX4/0k+UcOQ0Ex9nYJcBTCLy1PMnmTMmRKCIiQEREBERAREQEREBERAREQEREBNftja6bJVeIFqjnhpUksalRreygJA6liQoFySALzC2/vCNnnuaKirimW4Qtwog/1lZ8+BPgSdADIrQqVKzt3PFicW4tVrEcKqNeBOVKkOSg3Nrksc4G2x20Dhz3lZlNaxsFN6dIEWK07+0bZGoQCc7BQbTQ0Wr7cYjD0ywvY1G8NNfVufoLmSLZu5gYh8XU71teAXFMfm3xt6GSqlTWiAqqFUZAAAAdABpOt69IRvYu51LBkVK576rr4h+7X6qc/U+XKSeInKQm0hu1sX8sqE+6Mh6D9Xm83gxndLwKfE+vQc/v0++RwLeTCXQadvj+vjJXsDZvyJeJv4ja9ByX+/wD6mHsHZ/eHvGGQPhB5nz9BykhiUEREgIiICIiAiIgIiICIiAiIgIiICIiBC9i7i/J2qNiMQ1Q1ajO4Hh47k8PG2tgDYKLW8zJfhsOmEUJTQKo0CgAfhO2ICIiAnDsEBJ0AuZzNTt+vZeAGxObHyF/zP9DA0eMxHyty17E6A8gNB+uc79nYI45rH2Bmx/L1MxMPRbEMEAvc2HTr6SX4LCrg0CLy1PmeZkpdyqEAAFgMhOYiQgiIgIiICIiAiIgIiICIiAiIgIiICIiAiIgIiIHy7BASdALmRDH4g4hi3NjoPuAy1m729jBSAS+bZn05fj/SdWxdn3PeuPqD/uP5SYGTsXZ3yJLt/EbXp0E2URICIiAiIgIiICIiAiIgIiICIiAiIgIiICIiAiIgIiIEew+E/aNeoznwo1iPO2g9Mv1eSGIgIiICIiAiIgIiICIiAiIgIiICIiAiIgIiICIiB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6" descr="Картинки по запросу ножницы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Картинки по запросу ножницы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0020">
            <a:off x="4825945" y="4171586"/>
            <a:ext cx="2342685" cy="172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http://images.ua.prom.st/179112846_w640_h640_080964_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"/>
          <a:stretch/>
        </p:blipFill>
        <p:spPr bwMode="auto">
          <a:xfrm rot="1071120">
            <a:off x="7142598" y="4446426"/>
            <a:ext cx="1634947" cy="136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http://www.aksi-m.ru/images/suv/gaz/14908-03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953">
            <a:off x="4030260" y="4470588"/>
            <a:ext cx="897397" cy="137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85918" y="1980685"/>
            <a:ext cx="33575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оказалось,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вида лепестков: острые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остальное – игра воображения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каждого.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3790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Складывание лепестка </a:t>
            </a:r>
            <a:r>
              <a:rPr lang="ru-RU" sz="36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endParaRPr lang="ru-RU" sz="36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лепестки"/>
          <p:cNvPicPr/>
          <p:nvPr/>
        </p:nvPicPr>
        <p:blipFill>
          <a:blip r:embed="rId2" cstate="print">
            <a:lum bright="10000" contrast="10000"/>
          </a:blip>
          <a:srcRect t="6250" r="49425" b="18750"/>
          <a:stretch>
            <a:fillRect/>
          </a:stretch>
        </p:blipFill>
        <p:spPr bwMode="auto">
          <a:xfrm>
            <a:off x="5659255" y="1106571"/>
            <a:ext cx="2643206" cy="22860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лепестки"/>
          <p:cNvPicPr/>
          <p:nvPr/>
        </p:nvPicPr>
        <p:blipFill>
          <a:blip r:embed="rId2" cstate="print">
            <a:lum bright="10000" contrast="10000"/>
          </a:blip>
          <a:srcRect l="49425" b="8333"/>
          <a:stretch>
            <a:fillRect/>
          </a:stretch>
        </p:blipFill>
        <p:spPr bwMode="auto">
          <a:xfrm>
            <a:off x="5715008" y="3424296"/>
            <a:ext cx="2571768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853692" y="-16350"/>
            <a:ext cx="67507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</a:t>
            </a:r>
          </a:p>
          <a:p>
            <a:pPr algn="ctr"/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острого </a:t>
            </a: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лепестка</a:t>
            </a:r>
            <a:endParaRPr lang="ru-RU" sz="36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9" name="Picture 5" descr="C:\Users\Sony-Vaio\Desktop\цветок\DSC_0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8" t="21098" r="31548" b="17941"/>
          <a:stretch/>
        </p:blipFill>
        <p:spPr bwMode="auto">
          <a:xfrm>
            <a:off x="1853692" y="1702770"/>
            <a:ext cx="1613290" cy="1605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98325" y="1453205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Sony-Vaio\Desktop\цветок\DSC_0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14653" r="28421" b="16310"/>
          <a:stretch/>
        </p:blipFill>
        <p:spPr bwMode="auto">
          <a:xfrm>
            <a:off x="3663356" y="1702770"/>
            <a:ext cx="1590648" cy="157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54593" y="1440494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31" name="Picture 7" descr="C:\Users\Sony-Vaio\Desktop\цветок\DSC_02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6" t="26240" r="33416" b="20869"/>
          <a:stretch/>
        </p:blipFill>
        <p:spPr bwMode="auto">
          <a:xfrm>
            <a:off x="5409089" y="1702770"/>
            <a:ext cx="1596877" cy="161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27508" y="1440494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33" name="Picture 9" descr="C:\Users\Sony-Vaio\Desktop\цветок\DSC_025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15794" r="34290" b="16096"/>
          <a:stretch/>
        </p:blipFill>
        <p:spPr bwMode="auto">
          <a:xfrm>
            <a:off x="7130527" y="1702770"/>
            <a:ext cx="1547191" cy="161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24103" y="1440494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Sony-Vaio\Desktop\цветок\DSC_025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1" t="15244" r="36350" b="12991"/>
          <a:stretch/>
        </p:blipFill>
        <p:spPr bwMode="auto">
          <a:xfrm>
            <a:off x="2691887" y="3861048"/>
            <a:ext cx="1547380" cy="1547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86962" y="3525887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Users\Sony-Vaio\Desktop\цветок\DSC_025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37" t="25178" r="24813" b="21888"/>
          <a:stretch/>
        </p:blipFill>
        <p:spPr bwMode="auto">
          <a:xfrm>
            <a:off x="4458680" y="3861049"/>
            <a:ext cx="1672914" cy="1547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115117" y="3530098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Users\Sony-Vaio\Desktop\цветок\DSC_025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32995" r="41788" b="31766"/>
          <a:stretch/>
        </p:blipFill>
        <p:spPr bwMode="auto">
          <a:xfrm>
            <a:off x="6359546" y="3868652"/>
            <a:ext cx="1709171" cy="1583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034111" y="3530592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21164" y="-62704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изготовления</a:t>
            </a:r>
          </a:p>
          <a:p>
            <a:pPr algn="ctr"/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круглого </a:t>
            </a: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лепестка</a:t>
            </a:r>
            <a:endParaRPr lang="ru-RU" sz="36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8096" y="1281155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2252" y="1286088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7" name="Picture 5" descr="C:\Users\Sony-Vaio\Desktop\цветок\DSC_0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8" t="21098" r="31548" b="17941"/>
          <a:stretch/>
        </p:blipFill>
        <p:spPr bwMode="auto">
          <a:xfrm>
            <a:off x="1585420" y="1537249"/>
            <a:ext cx="1613290" cy="159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Sony-Vaio\Desktop\цветок\DSC_0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14653" r="28421" b="16310"/>
          <a:stretch/>
        </p:blipFill>
        <p:spPr bwMode="auto">
          <a:xfrm>
            <a:off x="3082115" y="1537250"/>
            <a:ext cx="1590648" cy="157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астер-класс 18. 02.2016\цветок\DSC_02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52" t="19314" r="33964" b="23414"/>
          <a:stretch/>
        </p:blipFill>
        <p:spPr bwMode="auto">
          <a:xfrm>
            <a:off x="4531824" y="1537250"/>
            <a:ext cx="1583129" cy="1548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астер-класс 18. 02.2016\цветок\DSC_025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7" t="15465" r="34397" b="22009"/>
          <a:stretch/>
        </p:blipFill>
        <p:spPr bwMode="auto">
          <a:xfrm>
            <a:off x="5962235" y="1537250"/>
            <a:ext cx="1548979" cy="156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0827" y="1283013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Мастер-класс 18. 02.2016\цветок\DSC_025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27" t="13652" r="30406" b="9893"/>
          <a:stretch/>
        </p:blipFill>
        <p:spPr bwMode="auto">
          <a:xfrm>
            <a:off x="7380945" y="1537250"/>
            <a:ext cx="1599805" cy="157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56704" y="1283013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4200" y="4279927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User\Desktop\Мастер-класс 18. 02.2016\цветок\DSC_025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7" t="28332" r="37734" b="26799"/>
          <a:stretch/>
        </p:blipFill>
        <p:spPr bwMode="auto">
          <a:xfrm>
            <a:off x="1392132" y="4580270"/>
            <a:ext cx="1711207" cy="146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58096" y="4274075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User\Desktop\Мастер-класс 18. 02.2016\цветок\DSC_026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3" t="31353" r="37744" b="25128"/>
          <a:stretch/>
        </p:blipFill>
        <p:spPr bwMode="auto">
          <a:xfrm>
            <a:off x="3082115" y="4591073"/>
            <a:ext cx="1777296" cy="149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Мастер-класс 18. 02.2016\цветок\DSC_028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29" t="21223" r="29730" b="15757"/>
          <a:stretch/>
        </p:blipFill>
        <p:spPr bwMode="auto">
          <a:xfrm>
            <a:off x="5696753" y="4606777"/>
            <a:ext cx="1719902" cy="147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Мастер-класс 18. 02.2016\цветок\DSC_028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95" t="21114" r="31144" b="27943"/>
          <a:stretch/>
        </p:blipFill>
        <p:spPr bwMode="auto">
          <a:xfrm>
            <a:off x="7380945" y="4591072"/>
            <a:ext cx="1665578" cy="1491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Мастер-класс 18. 02.2016\цветок\DSC_0283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42" t="21467" r="28967" b="8596"/>
          <a:stretch/>
        </p:blipFill>
        <p:spPr bwMode="auto">
          <a:xfrm>
            <a:off x="4289238" y="3071039"/>
            <a:ext cx="1860541" cy="133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8051719" y="4352237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9139362">
            <a:off x="3069309" y="3702583"/>
            <a:ext cx="1553542" cy="180748"/>
          </a:xfrm>
          <a:prstGeom prst="rightArrow">
            <a:avLst/>
          </a:prstGeom>
          <a:solidFill>
            <a:srgbClr val="FF3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946114">
            <a:off x="5721058" y="4158808"/>
            <a:ext cx="1553542" cy="180748"/>
          </a:xfrm>
          <a:prstGeom prst="rightArrow">
            <a:avLst/>
          </a:prstGeom>
          <a:solidFill>
            <a:srgbClr val="FF3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00121" y="4352237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7735" y="1302334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20832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Сборка </a:t>
            </a:r>
            <a:r>
              <a:rPr lang="ru-RU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цветка </a:t>
            </a:r>
          </a:p>
        </p:txBody>
      </p:sp>
      <p:pic>
        <p:nvPicPr>
          <p:cNvPr id="1026" name="Picture 2" descr="C:\Users\Sony-Vaio\Desktop\цветок\DSC_02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7838" r="24483" b="4532"/>
          <a:stretch/>
        </p:blipFill>
        <p:spPr bwMode="auto">
          <a:xfrm>
            <a:off x="1722713" y="1072468"/>
            <a:ext cx="2627533" cy="2356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73672" y="1196752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ln>
                <a:solidFill>
                  <a:srgbClr val="CC0066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ony-Vaio\Desktop\цветок\DSC_02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20864" r="31898" b="18263"/>
          <a:stretch/>
        </p:blipFill>
        <p:spPr bwMode="auto">
          <a:xfrm>
            <a:off x="3944149" y="2556901"/>
            <a:ext cx="2700468" cy="260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86503" y="2574998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28" name="Picture 4" descr="C:\Users\Sony-Vaio\Desktop\цветок\DSC_02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17389" r="28710" b="12962"/>
          <a:stretch/>
        </p:blipFill>
        <p:spPr bwMode="auto">
          <a:xfrm>
            <a:off x="6408203" y="3891366"/>
            <a:ext cx="2743667" cy="227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5085" y="4005064"/>
            <a:ext cx="360040" cy="338554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C0066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2" descr="Картинки по запросу клеевой пистолет для рукодел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83" y="1203537"/>
            <a:ext cx="1902080" cy="139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31243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3911" y="971453"/>
            <a:ext cx="4481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наш цветок имел законченный вид, 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украсим его зелёными листочками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зелёных листьев</a:t>
            </a:r>
            <a:endParaRPr lang="ru-RU" sz="36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ony-Vaio\Desktop\цветок\DSC_02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01" r="19802"/>
          <a:stretch/>
        </p:blipFill>
        <p:spPr bwMode="auto">
          <a:xfrm>
            <a:off x="1728722" y="1914068"/>
            <a:ext cx="1997096" cy="180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61875" y="1744791"/>
            <a:ext cx="360040" cy="33855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ony-Vaio\Desktop\цветок\DSC_02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11154" r="24849" b="4997"/>
          <a:stretch/>
        </p:blipFill>
        <p:spPr bwMode="auto">
          <a:xfrm>
            <a:off x="3710442" y="1914068"/>
            <a:ext cx="1802809" cy="180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31826" y="1772816"/>
            <a:ext cx="360040" cy="33855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Sony-Vaio\Desktop\цветок\DSC_02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4" t="18298" r="26674" b="191"/>
          <a:stretch/>
        </p:blipFill>
        <p:spPr bwMode="auto">
          <a:xfrm>
            <a:off x="5513251" y="1895783"/>
            <a:ext cx="1872208" cy="182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ny-Vaio\Desktop\цветок\DSC_028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6442" r="18198" b="7378"/>
          <a:stretch/>
        </p:blipFill>
        <p:spPr bwMode="auto">
          <a:xfrm>
            <a:off x="7331229" y="1888624"/>
            <a:ext cx="1754162" cy="1828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06756" y="1773668"/>
            <a:ext cx="360040" cy="33855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058" y="1773668"/>
            <a:ext cx="360040" cy="33855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Sony-Vaio\Desktop\цветок\DSC_027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45" t="15785" r="29153" b="17139"/>
          <a:stretch/>
        </p:blipFill>
        <p:spPr bwMode="auto">
          <a:xfrm>
            <a:off x="2802492" y="4014250"/>
            <a:ext cx="2310713" cy="195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25733" y="4014250"/>
            <a:ext cx="360040" cy="33855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Sony-Vaio\Desktop\цветок\DSC_027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23" t="6412" r="15937" b="13105"/>
          <a:stretch/>
        </p:blipFill>
        <p:spPr bwMode="auto">
          <a:xfrm>
            <a:off x="5113204" y="4183527"/>
            <a:ext cx="2095613" cy="1781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876423" y="4021193"/>
            <a:ext cx="360040" cy="33855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8444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1266</TotalTime>
  <Words>403</Words>
  <Application>Microsoft Office PowerPoint</Application>
  <PresentationFormat>Экран (4:3)</PresentationFormat>
  <Paragraphs>79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153</cp:revision>
  <dcterms:created xsi:type="dcterms:W3CDTF">2013-02-20T13:17:54Z</dcterms:created>
  <dcterms:modified xsi:type="dcterms:W3CDTF">2016-02-16T02:10:37Z</dcterms:modified>
</cp:coreProperties>
</file>